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6858000" cx="12192000"/>
  <p:notesSz cx="6858000" cy="9144000"/>
  <p:embeddedFontLst>
    <p:embeddedFont>
      <p:font typeface="Montserrat"/>
      <p:regular r:id="rId26"/>
      <p:bold r:id="rId27"/>
      <p:italic r:id="rId28"/>
      <p:boldItalic r:id="rId29"/>
    </p:embeddedFont>
    <p:embeddedFont>
      <p:font typeface="Montserrat Black"/>
      <p:bold r:id="rId30"/>
      <p:boldItalic r:id="rId31"/>
    </p:embeddedFont>
    <p:embeddedFont>
      <p:font typeface="Montserrat Medium"/>
      <p:regular r:id="rId32"/>
      <p:bold r:id="rId33"/>
      <p:italic r:id="rId34"/>
      <p:boldItalic r:id="rId35"/>
    </p:embeddedFont>
    <p:embeddedFont>
      <p:font typeface="Montserrat ExtraBold"/>
      <p:bold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8" roundtripDataSignature="AMtx7mi8/gs0l7B2VwtMRKBbOPOxFUFL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regular.fntdata"/><Relationship Id="rId25" Type="http://schemas.openxmlformats.org/officeDocument/2006/relationships/slide" Target="slides/slide21.xml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Black-boldItalic.fntdata"/><Relationship Id="rId30" Type="http://schemas.openxmlformats.org/officeDocument/2006/relationships/font" Target="fonts/MontserratBlack-bold.fntdata"/><Relationship Id="rId11" Type="http://schemas.openxmlformats.org/officeDocument/2006/relationships/slide" Target="slides/slide7.xml"/><Relationship Id="rId33" Type="http://schemas.openxmlformats.org/officeDocument/2006/relationships/font" Target="fonts/MontserratMedium-bold.fntdata"/><Relationship Id="rId10" Type="http://schemas.openxmlformats.org/officeDocument/2006/relationships/slide" Target="slides/slide6.xml"/><Relationship Id="rId32" Type="http://schemas.openxmlformats.org/officeDocument/2006/relationships/font" Target="fonts/MontserratMedium-regular.fntdata"/><Relationship Id="rId13" Type="http://schemas.openxmlformats.org/officeDocument/2006/relationships/slide" Target="slides/slide9.xml"/><Relationship Id="rId35" Type="http://schemas.openxmlformats.org/officeDocument/2006/relationships/font" Target="fonts/MontserratMedium-boldItalic.fntdata"/><Relationship Id="rId12" Type="http://schemas.openxmlformats.org/officeDocument/2006/relationships/slide" Target="slides/slide8.xml"/><Relationship Id="rId34" Type="http://schemas.openxmlformats.org/officeDocument/2006/relationships/font" Target="fonts/MontserratMedium-italic.fntdata"/><Relationship Id="rId15" Type="http://schemas.openxmlformats.org/officeDocument/2006/relationships/slide" Target="slides/slide11.xml"/><Relationship Id="rId37" Type="http://schemas.openxmlformats.org/officeDocument/2006/relationships/font" Target="fonts/MontserratExtraBold-boldItalic.fntdata"/><Relationship Id="rId14" Type="http://schemas.openxmlformats.org/officeDocument/2006/relationships/slide" Target="slides/slide10.xml"/><Relationship Id="rId36" Type="http://schemas.openxmlformats.org/officeDocument/2006/relationships/font" Target="fonts/MontserratExtraBold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customschemas.google.com/relationships/presentationmetadata" Target="meta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bb26f517d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" name="Google Shape;174;g11bb26f517d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2b0ca8ab39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22b0ca8ab39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7" name="Google Shape;237;g22b0ca8ab39_0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2b0ca8ab39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22b0ca8ab39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5" name="Google Shape;245;g22b0ca8ab39_0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2b0ca8ab39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22b0ca8ab39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2" name="Google Shape;252;g22b0ca8ab39_0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2b0ca8ab39_0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22b0ca8ab39_0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g22b0ca8ab39_0_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2b0ca8ab39_0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22b0ca8ab39_0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0" name="Google Shape;270;g22b0ca8ab39_0_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2b0ca8ab39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22b0ca8ab39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7" name="Google Shape;277;g22b0ca8ab39_0_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2b0ca8ab39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22b0ca8ab39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4" name="Google Shape;284;g22b0ca8ab39_0_1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2b0ca8ab39_0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22b0ca8ab39_0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1" name="Google Shape;291;g22b0ca8ab39_0_1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2b0ca8ab39_0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22b0ca8ab39_0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8" name="Google Shape;298;g22b0ca8ab39_0_1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2b0ca8ab39_0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22b0ca8ab39_0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5" name="Google Shape;305;g22b0ca8ab39_0_1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bac9ab7f9_1_6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" name="Google Shape;182;g11bac9ab7f9_1_6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1bac9ab7f9_1_10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1" name="Google Shape;311;g11bac9ab7f9_1_10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bb26f517d_0_1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8" name="Google Shape;318;g11bb26f517d_0_1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55525993e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 vòng lặp for lồng nhau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indexOf cũng sử dụng 1 vòng lặp lồng trong vòng lặp for</a:t>
            </a:r>
            <a:endParaRPr/>
          </a:p>
        </p:txBody>
      </p:sp>
      <p:sp>
        <p:nvSpPr>
          <p:cNvPr id="189" name="Google Shape;189;g255525993e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2b0ca8ab39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 vòng lặp for lồng nhau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indexOf cũng sử dụng 1 vòng lặp lồng trong vòng lặp for</a:t>
            </a:r>
            <a:endParaRPr/>
          </a:p>
        </p:txBody>
      </p:sp>
      <p:sp>
        <p:nvSpPr>
          <p:cNvPr id="195" name="Google Shape;195;g22b0ca8ab39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2b0ca8ab39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 vòng lặp for lồng nhau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indexOf cũng sử dụng 1 vòng lặp lồng trong vòng lặp for</a:t>
            </a:r>
            <a:endParaRPr/>
          </a:p>
        </p:txBody>
      </p:sp>
      <p:sp>
        <p:nvSpPr>
          <p:cNvPr id="201" name="Google Shape;201;g22b0ca8ab39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b0ca8ab39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 vòng lặp for lồng nhau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indexOf cũng sử dụng 1 vòng lặp lồng trong vòng lặp for</a:t>
            </a:r>
            <a:endParaRPr/>
          </a:p>
        </p:txBody>
      </p:sp>
      <p:sp>
        <p:nvSpPr>
          <p:cNvPr id="207" name="Google Shape;207;g22b0ca8ab39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2b0ca8ab39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22b0ca8ab39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" name="Google Shape;214;g22b0ca8ab39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2b0ca8ab39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22b0ca8ab39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1" name="Google Shape;221;g22b0ca8ab39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2b0ca8ab39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22b0ca8ab39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0" name="Google Shape;230;g22b0ca8ab39_0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9185" y="0"/>
            <a:ext cx="2860964" cy="31588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4"/>
          <p:cNvSpPr txBox="1"/>
          <p:nvPr>
            <p:ph type="ctrTitle"/>
          </p:nvPr>
        </p:nvSpPr>
        <p:spPr>
          <a:xfrm>
            <a:off x="1697669" y="3351966"/>
            <a:ext cx="720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Montserrat ExtraBold"/>
              <a:buNone/>
              <a:defRPr sz="4000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" name="Google Shape;19;p34"/>
          <p:cNvSpPr txBox="1"/>
          <p:nvPr>
            <p:ph idx="1" type="subTitle"/>
          </p:nvPr>
        </p:nvSpPr>
        <p:spPr>
          <a:xfrm>
            <a:off x="1697669" y="4071966"/>
            <a:ext cx="5041797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2800"/>
              <a:buNone/>
              <a:defRPr>
                <a:solidFill>
                  <a:srgbClr val="AEABAB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lvl="2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lvl="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pic>
        <p:nvPicPr>
          <p:cNvPr id="20" name="Google Shape;2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49810" y="1223962"/>
            <a:ext cx="4438650" cy="441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4"/>
          <p:cNvSpPr/>
          <p:nvPr/>
        </p:nvSpPr>
        <p:spPr>
          <a:xfrm rot="5400000">
            <a:off x="-307571" y="2821864"/>
            <a:ext cx="1446414" cy="831272"/>
          </a:xfrm>
          <a:prstGeom prst="triangle">
            <a:avLst>
              <a:gd fmla="val 50000" name="adj"/>
            </a:avLst>
          </a:prstGeom>
          <a:solidFill>
            <a:srgbClr val="BE272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Google Shape;22;p34"/>
          <p:cNvSpPr txBox="1"/>
          <p:nvPr>
            <p:ph idx="2" type="body"/>
          </p:nvPr>
        </p:nvSpPr>
        <p:spPr>
          <a:xfrm>
            <a:off x="1562203" y="1974293"/>
            <a:ext cx="29785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9600"/>
              <a:buNone/>
              <a:defRPr b="0" sz="9600">
                <a:solidFill>
                  <a:srgbClr val="C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pic>
        <p:nvPicPr>
          <p:cNvPr id="23" name="Google Shape;2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5325" y="5268225"/>
            <a:ext cx="2040576" cy="99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 type="blank">
  <p:cSld name="BLANK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87100" y="5837237"/>
            <a:ext cx="110490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41"/>
          <p:cNvSpPr txBox="1"/>
          <p:nvPr/>
        </p:nvSpPr>
        <p:spPr>
          <a:xfrm>
            <a:off x="11546379" y="6356350"/>
            <a:ext cx="4558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1" i="0" lang="en-US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1" name="Google Shape;9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98625" y="326475"/>
            <a:ext cx="1856773" cy="9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59085"/>
            <a:ext cx="12534822" cy="695910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31"/>
          <p:cNvSpPr txBox="1"/>
          <p:nvPr>
            <p:ph type="ctrTitle"/>
          </p:nvPr>
        </p:nvSpPr>
        <p:spPr>
          <a:xfrm>
            <a:off x="2594340" y="3145331"/>
            <a:ext cx="7558961" cy="1515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1"/>
          <p:cNvSpPr txBox="1"/>
          <p:nvPr>
            <p:ph idx="1" type="subTitle"/>
          </p:nvPr>
        </p:nvSpPr>
        <p:spPr>
          <a:xfrm>
            <a:off x="2594340" y="4372481"/>
            <a:ext cx="7558961" cy="13008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97" name="Google Shape;9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94571" y="1362499"/>
            <a:ext cx="4280502" cy="425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241803" y="1422897"/>
            <a:ext cx="4280502" cy="425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10423" y="2015275"/>
            <a:ext cx="2012426" cy="9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60713" y="0"/>
            <a:ext cx="12352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3"/>
          <p:cNvSpPr txBox="1"/>
          <p:nvPr>
            <p:ph type="title"/>
          </p:nvPr>
        </p:nvSpPr>
        <p:spPr>
          <a:xfrm rot="5400000">
            <a:off x="-1225840" y="973773"/>
            <a:ext cx="4164099" cy="1845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Black"/>
              <a:buNone/>
              <a:defRPr b="1" sz="6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p33"/>
          <p:cNvSpPr txBox="1"/>
          <p:nvPr>
            <p:ph idx="1" type="body"/>
          </p:nvPr>
        </p:nvSpPr>
        <p:spPr>
          <a:xfrm>
            <a:off x="2394064" y="2759840"/>
            <a:ext cx="1122220" cy="1138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b="1" sz="6000">
                <a:solidFill>
                  <a:schemeClr val="lt1"/>
                </a:solidFill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b="1" sz="4000">
                <a:solidFill>
                  <a:schemeClr val="lt1"/>
                </a:solidFill>
              </a:defRPr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b="1" sz="4000">
                <a:solidFill>
                  <a:schemeClr val="lt1"/>
                </a:solidFill>
              </a:defRPr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b="1" sz="4000">
                <a:solidFill>
                  <a:schemeClr val="lt1"/>
                </a:solidFill>
              </a:defRPr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b="1" sz="40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33"/>
          <p:cNvSpPr txBox="1"/>
          <p:nvPr>
            <p:ph idx="2" type="body"/>
          </p:nvPr>
        </p:nvSpPr>
        <p:spPr>
          <a:xfrm>
            <a:off x="3516284" y="2888427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b="1" sz="20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33"/>
          <p:cNvSpPr txBox="1"/>
          <p:nvPr>
            <p:ph idx="3" type="body"/>
          </p:nvPr>
        </p:nvSpPr>
        <p:spPr>
          <a:xfrm>
            <a:off x="2310942" y="4349625"/>
            <a:ext cx="1205342" cy="1138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b="1" sz="6000">
                <a:solidFill>
                  <a:schemeClr val="lt1"/>
                </a:solidFill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b="1" sz="4000">
                <a:solidFill>
                  <a:schemeClr val="lt1"/>
                </a:solidFill>
              </a:defRPr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b="1" sz="4000">
                <a:solidFill>
                  <a:schemeClr val="lt1"/>
                </a:solidFill>
              </a:defRPr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b="1" sz="4000">
                <a:solidFill>
                  <a:schemeClr val="lt1"/>
                </a:solidFill>
              </a:defRPr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b="1" sz="40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33"/>
          <p:cNvSpPr txBox="1"/>
          <p:nvPr>
            <p:ph idx="4" type="body"/>
          </p:nvPr>
        </p:nvSpPr>
        <p:spPr>
          <a:xfrm>
            <a:off x="3516284" y="4478213"/>
            <a:ext cx="2733675" cy="557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b="1" sz="20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33"/>
          <p:cNvSpPr txBox="1"/>
          <p:nvPr>
            <p:ph idx="5" type="body"/>
          </p:nvPr>
        </p:nvSpPr>
        <p:spPr>
          <a:xfrm>
            <a:off x="7245926" y="2759840"/>
            <a:ext cx="1202576" cy="1138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b="1" sz="6000">
                <a:solidFill>
                  <a:schemeClr val="lt1"/>
                </a:solidFill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b="1" sz="4000">
                <a:solidFill>
                  <a:schemeClr val="lt1"/>
                </a:solidFill>
              </a:defRPr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b="1" sz="4000">
                <a:solidFill>
                  <a:schemeClr val="lt1"/>
                </a:solidFill>
              </a:defRPr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b="1" sz="4000">
                <a:solidFill>
                  <a:schemeClr val="lt1"/>
                </a:solidFill>
              </a:defRPr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b="1" sz="40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33"/>
          <p:cNvSpPr txBox="1"/>
          <p:nvPr>
            <p:ph idx="6" type="body"/>
          </p:nvPr>
        </p:nvSpPr>
        <p:spPr>
          <a:xfrm>
            <a:off x="8448502" y="2888427"/>
            <a:ext cx="2733675" cy="557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b="1" sz="20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33"/>
          <p:cNvSpPr txBox="1"/>
          <p:nvPr>
            <p:ph idx="7" type="body"/>
          </p:nvPr>
        </p:nvSpPr>
        <p:spPr>
          <a:xfrm>
            <a:off x="7245926" y="4349625"/>
            <a:ext cx="1202576" cy="1138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b="1" sz="6000">
                <a:solidFill>
                  <a:schemeClr val="lt1"/>
                </a:solidFill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b="1" sz="4000">
                <a:solidFill>
                  <a:schemeClr val="lt1"/>
                </a:solidFill>
              </a:defRPr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b="1" sz="4000">
                <a:solidFill>
                  <a:schemeClr val="lt1"/>
                </a:solidFill>
              </a:defRPr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b="1" sz="4000">
                <a:solidFill>
                  <a:schemeClr val="lt1"/>
                </a:solidFill>
              </a:defRPr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b="1" sz="40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33"/>
          <p:cNvSpPr txBox="1"/>
          <p:nvPr>
            <p:ph idx="8" type="body"/>
          </p:nvPr>
        </p:nvSpPr>
        <p:spPr>
          <a:xfrm>
            <a:off x="8448502" y="4478213"/>
            <a:ext cx="2733675" cy="557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b="1" sz="20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33"/>
          <p:cNvSpPr txBox="1"/>
          <p:nvPr>
            <p:ph idx="9" type="body"/>
          </p:nvPr>
        </p:nvSpPr>
        <p:spPr>
          <a:xfrm>
            <a:off x="3516283" y="3284445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33"/>
          <p:cNvSpPr txBox="1"/>
          <p:nvPr>
            <p:ph idx="13" type="body"/>
          </p:nvPr>
        </p:nvSpPr>
        <p:spPr>
          <a:xfrm>
            <a:off x="3516283" y="4874231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33"/>
          <p:cNvSpPr txBox="1"/>
          <p:nvPr>
            <p:ph idx="14" type="body"/>
          </p:nvPr>
        </p:nvSpPr>
        <p:spPr>
          <a:xfrm>
            <a:off x="8448501" y="3284444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33"/>
          <p:cNvSpPr txBox="1"/>
          <p:nvPr>
            <p:ph idx="15" type="body"/>
          </p:nvPr>
        </p:nvSpPr>
        <p:spPr>
          <a:xfrm>
            <a:off x="8448500" y="4893727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16" name="Google Shape;11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55475" y="328227"/>
            <a:ext cx="1809802" cy="88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5"/>
          <p:cNvSpPr txBox="1"/>
          <p:nvPr>
            <p:ph type="title"/>
          </p:nvPr>
        </p:nvSpPr>
        <p:spPr>
          <a:xfrm>
            <a:off x="838200" y="509145"/>
            <a:ext cx="8463742" cy="945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  <a:defRPr b="1" sz="2800">
                <a:solidFill>
                  <a:srgbClr val="BE27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9" name="Google Shape;119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87100" y="5837237"/>
            <a:ext cx="110490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0"/>
            <a:ext cx="2860964" cy="31588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45"/>
          <p:cNvSpPr txBox="1"/>
          <p:nvPr>
            <p:ph idx="12" type="sldNum"/>
          </p:nvPr>
        </p:nvSpPr>
        <p:spPr>
          <a:xfrm>
            <a:off x="11546379" y="6356350"/>
            <a:ext cx="4558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45"/>
          <p:cNvSpPr txBox="1"/>
          <p:nvPr>
            <p:ph idx="1" type="body"/>
          </p:nvPr>
        </p:nvSpPr>
        <p:spPr>
          <a:xfrm>
            <a:off x="838200" y="1680599"/>
            <a:ext cx="10641676" cy="50408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116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560"/>
              <a:buFont typeface="Arial"/>
              <a:buChar char="•"/>
              <a:defRPr sz="1600"/>
            </a:lvl1pPr>
            <a:lvl2pPr indent="-310896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296"/>
              <a:buFont typeface="Courier New"/>
              <a:buChar char="o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23" name="Google Shape;123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98625" y="326475"/>
            <a:ext cx="1856773" cy="9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6"/>
          <p:cNvSpPr txBox="1"/>
          <p:nvPr>
            <p:ph idx="1" type="body"/>
          </p:nvPr>
        </p:nvSpPr>
        <p:spPr>
          <a:xfrm>
            <a:off x="1695999" y="1566639"/>
            <a:ext cx="3175259" cy="823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6" name="Google Shape;126;p46"/>
          <p:cNvSpPr txBox="1"/>
          <p:nvPr>
            <p:ph idx="2" type="body"/>
          </p:nvPr>
        </p:nvSpPr>
        <p:spPr>
          <a:xfrm>
            <a:off x="7176164" y="1566639"/>
            <a:ext cx="3175260" cy="823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pic>
        <p:nvPicPr>
          <p:cNvPr id="127" name="Google Shape;127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8200" y="0"/>
            <a:ext cx="2860964" cy="315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87100" y="5837237"/>
            <a:ext cx="110490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6"/>
          <p:cNvSpPr txBox="1"/>
          <p:nvPr/>
        </p:nvSpPr>
        <p:spPr>
          <a:xfrm>
            <a:off x="11546379" y="6356350"/>
            <a:ext cx="4558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1" i="0" lang="en-US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" name="Google Shape;130;p46"/>
          <p:cNvSpPr/>
          <p:nvPr/>
        </p:nvSpPr>
        <p:spPr>
          <a:xfrm>
            <a:off x="2199884" y="2284225"/>
            <a:ext cx="2307266" cy="53163"/>
          </a:xfrm>
          <a:prstGeom prst="rect">
            <a:avLst/>
          </a:prstGeom>
          <a:solidFill>
            <a:srgbClr val="BE272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" name="Google Shape;131;p46"/>
          <p:cNvSpPr/>
          <p:nvPr/>
        </p:nvSpPr>
        <p:spPr>
          <a:xfrm>
            <a:off x="7610161" y="2337388"/>
            <a:ext cx="2307266" cy="53163"/>
          </a:xfrm>
          <a:prstGeom prst="rect">
            <a:avLst/>
          </a:prstGeom>
          <a:solidFill>
            <a:srgbClr val="BE272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46"/>
          <p:cNvSpPr txBox="1"/>
          <p:nvPr>
            <p:ph idx="3" type="body"/>
          </p:nvPr>
        </p:nvSpPr>
        <p:spPr>
          <a:xfrm>
            <a:off x="838200" y="2524124"/>
            <a:ext cx="5063836" cy="38322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116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560"/>
              <a:buFont typeface="Arial"/>
              <a:buChar char="•"/>
              <a:defRPr sz="1600"/>
            </a:lvl1pPr>
            <a:lvl2pPr indent="-310896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296"/>
              <a:buFont typeface="Arial"/>
              <a:buChar char="•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46"/>
          <p:cNvSpPr txBox="1"/>
          <p:nvPr>
            <p:ph idx="4" type="body"/>
          </p:nvPr>
        </p:nvSpPr>
        <p:spPr>
          <a:xfrm>
            <a:off x="6137734" y="2524123"/>
            <a:ext cx="5063836" cy="38322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116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560"/>
              <a:buFont typeface="Arial"/>
              <a:buChar char="•"/>
              <a:defRPr sz="1600"/>
            </a:lvl1pPr>
            <a:lvl2pPr indent="-310896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296"/>
              <a:buFont typeface="Arial"/>
              <a:buChar char="•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46"/>
          <p:cNvSpPr txBox="1"/>
          <p:nvPr>
            <p:ph type="title"/>
          </p:nvPr>
        </p:nvSpPr>
        <p:spPr>
          <a:xfrm>
            <a:off x="838200" y="509145"/>
            <a:ext cx="8463742" cy="945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  <a:defRPr b="1" sz="2800">
                <a:solidFill>
                  <a:srgbClr val="BE27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35" name="Google Shape;135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98625" y="326475"/>
            <a:ext cx="1856773" cy="9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7"/>
          <p:cNvSpPr txBox="1"/>
          <p:nvPr>
            <p:ph idx="1" type="body"/>
          </p:nvPr>
        </p:nvSpPr>
        <p:spPr>
          <a:xfrm>
            <a:off x="838199" y="3672580"/>
            <a:ext cx="3932237" cy="1405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pic>
        <p:nvPicPr>
          <p:cNvPr id="138" name="Google Shape;138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8200" y="0"/>
            <a:ext cx="2860964" cy="315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87100" y="5837237"/>
            <a:ext cx="110490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47"/>
          <p:cNvSpPr txBox="1"/>
          <p:nvPr/>
        </p:nvSpPr>
        <p:spPr>
          <a:xfrm>
            <a:off x="11546379" y="6356350"/>
            <a:ext cx="4558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1" i="0" lang="en-US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p47"/>
          <p:cNvSpPr txBox="1"/>
          <p:nvPr>
            <p:ph idx="2" type="body"/>
          </p:nvPr>
        </p:nvSpPr>
        <p:spPr>
          <a:xfrm>
            <a:off x="803764" y="834017"/>
            <a:ext cx="2978527" cy="20308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800"/>
              <a:buNone/>
              <a:defRPr b="0" sz="2800">
                <a:solidFill>
                  <a:srgbClr val="C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2" name="Google Shape;142;p47"/>
          <p:cNvSpPr txBox="1"/>
          <p:nvPr>
            <p:ph idx="3" type="body"/>
          </p:nvPr>
        </p:nvSpPr>
        <p:spPr>
          <a:xfrm>
            <a:off x="5170488" y="1346200"/>
            <a:ext cx="6375400" cy="4887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800"/>
              <a:buChar char="•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43" name="Google Shape;143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98625" y="326475"/>
            <a:ext cx="1856773" cy="9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4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7" name="Google Shape;147;p4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8" name="Google Shape;148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4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5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2"/>
          <p:cNvSpPr txBox="1"/>
          <p:nvPr>
            <p:ph type="title"/>
          </p:nvPr>
        </p:nvSpPr>
        <p:spPr>
          <a:xfrm rot="5400000">
            <a:off x="-1225840" y="1040275"/>
            <a:ext cx="4164099" cy="1845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Montserrat Black"/>
              <a:buNone/>
              <a:defRPr b="1" sz="6000">
                <a:solidFill>
                  <a:srgbClr val="C000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32"/>
          <p:cNvSpPr txBox="1"/>
          <p:nvPr>
            <p:ph idx="1" type="body"/>
          </p:nvPr>
        </p:nvSpPr>
        <p:spPr>
          <a:xfrm>
            <a:off x="2394064" y="2759840"/>
            <a:ext cx="1122220" cy="1138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E2727"/>
              </a:buClr>
              <a:buSzPts val="6000"/>
              <a:buFont typeface="Montserrat"/>
              <a:buNone/>
              <a:defRPr b="1" sz="6000">
                <a:solidFill>
                  <a:srgbClr val="BE2727"/>
                </a:solidFill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b="1" sz="4000">
                <a:solidFill>
                  <a:srgbClr val="BE2727"/>
                </a:solidFill>
              </a:defRPr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b="1" sz="4000">
                <a:solidFill>
                  <a:srgbClr val="BE2727"/>
                </a:solidFill>
              </a:defRPr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b="1" sz="4000">
                <a:solidFill>
                  <a:srgbClr val="BE2727"/>
                </a:solidFill>
              </a:defRPr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b="1" sz="4000">
                <a:solidFill>
                  <a:srgbClr val="BE2727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32"/>
          <p:cNvSpPr txBox="1"/>
          <p:nvPr>
            <p:ph idx="2" type="body"/>
          </p:nvPr>
        </p:nvSpPr>
        <p:spPr>
          <a:xfrm>
            <a:off x="3516284" y="2888427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E2727"/>
              </a:buClr>
              <a:buSzPts val="2000"/>
              <a:buFont typeface="Montserrat"/>
              <a:buNone/>
              <a:defRPr b="1" sz="2000">
                <a:solidFill>
                  <a:srgbClr val="BE2727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32"/>
          <p:cNvSpPr txBox="1"/>
          <p:nvPr>
            <p:ph idx="3" type="body"/>
          </p:nvPr>
        </p:nvSpPr>
        <p:spPr>
          <a:xfrm>
            <a:off x="2310942" y="4349625"/>
            <a:ext cx="1205342" cy="1138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E2727"/>
              </a:buClr>
              <a:buSzPts val="6000"/>
              <a:buFont typeface="Montserrat"/>
              <a:buNone/>
              <a:defRPr b="1" sz="6000">
                <a:solidFill>
                  <a:srgbClr val="BE2727"/>
                </a:solidFill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b="1" sz="4000">
                <a:solidFill>
                  <a:srgbClr val="BE2727"/>
                </a:solidFill>
              </a:defRPr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b="1" sz="4000">
                <a:solidFill>
                  <a:srgbClr val="BE2727"/>
                </a:solidFill>
              </a:defRPr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b="1" sz="4000">
                <a:solidFill>
                  <a:srgbClr val="BE2727"/>
                </a:solidFill>
              </a:defRPr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b="1" sz="4000">
                <a:solidFill>
                  <a:srgbClr val="BE2727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32"/>
          <p:cNvSpPr txBox="1"/>
          <p:nvPr>
            <p:ph idx="4" type="body"/>
          </p:nvPr>
        </p:nvSpPr>
        <p:spPr>
          <a:xfrm>
            <a:off x="3516284" y="4478213"/>
            <a:ext cx="2733675" cy="557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E2727"/>
              </a:buClr>
              <a:buSzPts val="2000"/>
              <a:buFont typeface="Montserrat"/>
              <a:buNone/>
              <a:defRPr b="1" sz="2000">
                <a:solidFill>
                  <a:srgbClr val="BE2727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32"/>
          <p:cNvSpPr txBox="1"/>
          <p:nvPr>
            <p:ph idx="5" type="body"/>
          </p:nvPr>
        </p:nvSpPr>
        <p:spPr>
          <a:xfrm>
            <a:off x="7245926" y="2759840"/>
            <a:ext cx="1202576" cy="1138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E2727"/>
              </a:buClr>
              <a:buSzPts val="6000"/>
              <a:buFont typeface="Montserrat"/>
              <a:buNone/>
              <a:defRPr b="1" sz="6000">
                <a:solidFill>
                  <a:srgbClr val="BE2727"/>
                </a:solidFill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b="1" sz="4000">
                <a:solidFill>
                  <a:srgbClr val="BE2727"/>
                </a:solidFill>
              </a:defRPr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b="1" sz="4000">
                <a:solidFill>
                  <a:srgbClr val="BE2727"/>
                </a:solidFill>
              </a:defRPr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b="1" sz="4000">
                <a:solidFill>
                  <a:srgbClr val="BE2727"/>
                </a:solidFill>
              </a:defRPr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b="1" sz="4000">
                <a:solidFill>
                  <a:srgbClr val="BE2727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32"/>
          <p:cNvSpPr txBox="1"/>
          <p:nvPr>
            <p:ph idx="6" type="body"/>
          </p:nvPr>
        </p:nvSpPr>
        <p:spPr>
          <a:xfrm>
            <a:off x="8448502" y="2888427"/>
            <a:ext cx="2733675" cy="557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E2727"/>
              </a:buClr>
              <a:buSzPts val="2000"/>
              <a:buFont typeface="Montserrat"/>
              <a:buNone/>
              <a:defRPr b="1" sz="2000">
                <a:solidFill>
                  <a:srgbClr val="BE2727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2"/>
          <p:cNvSpPr txBox="1"/>
          <p:nvPr>
            <p:ph idx="7" type="body"/>
          </p:nvPr>
        </p:nvSpPr>
        <p:spPr>
          <a:xfrm>
            <a:off x="7245926" y="4349625"/>
            <a:ext cx="1202576" cy="1138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E2727"/>
              </a:buClr>
              <a:buSzPts val="6000"/>
              <a:buFont typeface="Montserrat"/>
              <a:buNone/>
              <a:defRPr b="1" sz="6000">
                <a:solidFill>
                  <a:srgbClr val="BE2727"/>
                </a:solidFill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b="1" sz="4000">
                <a:solidFill>
                  <a:srgbClr val="BE2727"/>
                </a:solidFill>
              </a:defRPr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b="1" sz="4000">
                <a:solidFill>
                  <a:srgbClr val="BE2727"/>
                </a:solidFill>
              </a:defRPr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b="1" sz="4000">
                <a:solidFill>
                  <a:srgbClr val="BE2727"/>
                </a:solidFill>
              </a:defRPr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b="1" sz="4000">
                <a:solidFill>
                  <a:srgbClr val="BE2727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32"/>
          <p:cNvSpPr txBox="1"/>
          <p:nvPr>
            <p:ph idx="8" type="body"/>
          </p:nvPr>
        </p:nvSpPr>
        <p:spPr>
          <a:xfrm>
            <a:off x="8448502" y="4478213"/>
            <a:ext cx="2733675" cy="557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E2727"/>
              </a:buClr>
              <a:buSzPts val="2000"/>
              <a:buFont typeface="Montserrat"/>
              <a:buNone/>
              <a:defRPr b="1" sz="2000">
                <a:solidFill>
                  <a:srgbClr val="BE2727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32"/>
          <p:cNvSpPr txBox="1"/>
          <p:nvPr>
            <p:ph idx="9" type="body"/>
          </p:nvPr>
        </p:nvSpPr>
        <p:spPr>
          <a:xfrm>
            <a:off x="3516283" y="3284445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1400"/>
              <a:buFont typeface="Montserrat"/>
              <a:buNone/>
              <a:defRPr sz="1400">
                <a:solidFill>
                  <a:srgbClr val="171616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2"/>
          <p:cNvSpPr txBox="1"/>
          <p:nvPr>
            <p:ph idx="13" type="body"/>
          </p:nvPr>
        </p:nvSpPr>
        <p:spPr>
          <a:xfrm>
            <a:off x="3516283" y="4874231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1400"/>
              <a:buFont typeface="Montserrat"/>
              <a:buNone/>
              <a:defRPr sz="1400">
                <a:solidFill>
                  <a:srgbClr val="171616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2"/>
          <p:cNvSpPr txBox="1"/>
          <p:nvPr>
            <p:ph idx="14" type="body"/>
          </p:nvPr>
        </p:nvSpPr>
        <p:spPr>
          <a:xfrm>
            <a:off x="8448501" y="3284444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1400"/>
              <a:buFont typeface="Montserrat"/>
              <a:buNone/>
              <a:defRPr sz="1400">
                <a:solidFill>
                  <a:srgbClr val="171616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32"/>
          <p:cNvSpPr txBox="1"/>
          <p:nvPr>
            <p:ph idx="15" type="body"/>
          </p:nvPr>
        </p:nvSpPr>
        <p:spPr>
          <a:xfrm>
            <a:off x="8448500" y="4893727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1400"/>
              <a:buFont typeface="Montserrat"/>
              <a:buNone/>
              <a:defRPr sz="1400">
                <a:solidFill>
                  <a:srgbClr val="171616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9" name="Google Shape;3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98625" y="326475"/>
            <a:ext cx="1856773" cy="9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g128e061f2de_0_109"/>
          <p:cNvCxnSpPr/>
          <p:nvPr/>
        </p:nvCxnSpPr>
        <p:spPr>
          <a:xfrm>
            <a:off x="575800" y="6322471"/>
            <a:ext cx="11040300" cy="0"/>
          </a:xfrm>
          <a:prstGeom prst="straightConnector1">
            <a:avLst/>
          </a:prstGeom>
          <a:noFill/>
          <a:ln cap="flat" cmpd="sng" w="9525">
            <a:solidFill>
              <a:srgbClr val="C6C5C5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65" name="Google Shape;165;g128e061f2de_0_109"/>
          <p:cNvSpPr txBox="1"/>
          <p:nvPr>
            <p:ph type="title"/>
          </p:nvPr>
        </p:nvSpPr>
        <p:spPr>
          <a:xfrm>
            <a:off x="415600" y="284933"/>
            <a:ext cx="113607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6579"/>
              </a:buClr>
              <a:buSzPts val="3700"/>
              <a:buFont typeface="Trebuchet MS"/>
              <a:buNone/>
              <a:defRPr>
                <a:solidFill>
                  <a:srgbClr val="56657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cxnSp>
        <p:nvCxnSpPr>
          <p:cNvPr id="166" name="Google Shape;166;g128e061f2de_0_109"/>
          <p:cNvCxnSpPr/>
          <p:nvPr/>
        </p:nvCxnSpPr>
        <p:spPr>
          <a:xfrm>
            <a:off x="575800" y="1002333"/>
            <a:ext cx="11040300" cy="0"/>
          </a:xfrm>
          <a:prstGeom prst="straightConnector1">
            <a:avLst/>
          </a:prstGeom>
          <a:noFill/>
          <a:ln cap="flat" cmpd="sng" w="9525">
            <a:solidFill>
              <a:srgbClr val="C6C5C5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67" name="Google Shape;167;g128e061f2de_0_109">
            <a:hlinkClick action="ppaction://hlinkshowjump?jump=previousslide"/>
          </p:cNvPr>
          <p:cNvSpPr/>
          <p:nvPr/>
        </p:nvSpPr>
        <p:spPr>
          <a:xfrm rot="2700000">
            <a:off x="11348840" y="6420393"/>
            <a:ext cx="113279" cy="113279"/>
          </a:xfrm>
          <a:prstGeom prst="rtTriangle">
            <a:avLst/>
          </a:prstGeom>
          <a:solidFill>
            <a:srgbClr val="C6C5C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128e061f2de_0_109"/>
          <p:cNvSpPr/>
          <p:nvPr/>
        </p:nvSpPr>
        <p:spPr>
          <a:xfrm>
            <a:off x="579075" y="6315167"/>
            <a:ext cx="506400" cy="232800"/>
          </a:xfrm>
          <a:prstGeom prst="rect">
            <a:avLst/>
          </a:prstGeom>
          <a:solidFill>
            <a:srgbClr val="C6C5C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128e061f2de_0_109">
            <a:hlinkClick action="ppaction://hlinkshowjump?jump=nextslide"/>
          </p:cNvPr>
          <p:cNvSpPr/>
          <p:nvPr/>
        </p:nvSpPr>
        <p:spPr>
          <a:xfrm rot="-8100000">
            <a:off x="11508840" y="6420194"/>
            <a:ext cx="113279" cy="113279"/>
          </a:xfrm>
          <a:prstGeom prst="rtTriangle">
            <a:avLst/>
          </a:prstGeom>
          <a:solidFill>
            <a:srgbClr val="C6C5C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g128e061f2de_0_109"/>
          <p:cNvSpPr txBox="1"/>
          <p:nvPr>
            <p:ph idx="12" type="sldNum"/>
          </p:nvPr>
        </p:nvSpPr>
        <p:spPr>
          <a:xfrm>
            <a:off x="579067" y="6315167"/>
            <a:ext cx="506400" cy="2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1" name="Google Shape;171;g128e061f2de_0_109"/>
          <p:cNvSpPr txBox="1"/>
          <p:nvPr/>
        </p:nvSpPr>
        <p:spPr>
          <a:xfrm>
            <a:off x="9204248" y="6246912"/>
            <a:ext cx="2043600" cy="2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C6C5C5"/>
                </a:solidFill>
                <a:latin typeface="Arial"/>
                <a:ea typeface="Arial"/>
                <a:cs typeface="Arial"/>
                <a:sym typeface="Arial"/>
              </a:rPr>
              <a:t>www.companyname.com</a:t>
            </a:r>
            <a:endParaRPr b="0" i="0" sz="1200" u="none" cap="none" strike="noStrike">
              <a:solidFill>
                <a:srgbClr val="C6C5C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 txBox="1"/>
          <p:nvPr>
            <p:ph idx="1" type="body"/>
          </p:nvPr>
        </p:nvSpPr>
        <p:spPr>
          <a:xfrm>
            <a:off x="742507" y="1978428"/>
            <a:ext cx="5181600" cy="40196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116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560"/>
              <a:buFont typeface="Arial"/>
              <a:buChar char="•"/>
              <a:defRPr sz="1600"/>
            </a:lvl1pPr>
            <a:lvl2pPr indent="-310896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296"/>
              <a:buFont typeface="Arial"/>
              <a:buChar char="•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42" name="Google Shape;42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87100" y="5837237"/>
            <a:ext cx="110490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0"/>
            <a:ext cx="2860964" cy="31588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38"/>
          <p:cNvSpPr txBox="1"/>
          <p:nvPr/>
        </p:nvSpPr>
        <p:spPr>
          <a:xfrm>
            <a:off x="11546379" y="6356350"/>
            <a:ext cx="4558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1" i="0" lang="en-US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" name="Google Shape;45;p38"/>
          <p:cNvSpPr txBox="1"/>
          <p:nvPr>
            <p:ph idx="2" type="body"/>
          </p:nvPr>
        </p:nvSpPr>
        <p:spPr>
          <a:xfrm>
            <a:off x="6267893" y="1978428"/>
            <a:ext cx="5181600" cy="4019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116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560"/>
              <a:buFont typeface="Arial"/>
              <a:buChar char="•"/>
              <a:defRPr sz="1600"/>
            </a:lvl1pPr>
            <a:lvl2pPr indent="-310896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296"/>
              <a:buFont typeface="Arial"/>
              <a:buChar char="•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8"/>
          <p:cNvSpPr txBox="1"/>
          <p:nvPr>
            <p:ph type="title"/>
          </p:nvPr>
        </p:nvSpPr>
        <p:spPr>
          <a:xfrm>
            <a:off x="838200" y="509145"/>
            <a:ext cx="8463742" cy="945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  <a:defRPr b="1" sz="2800">
                <a:solidFill>
                  <a:srgbClr val="BE27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7" name="Google Shape;47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98625" y="326475"/>
            <a:ext cx="1856773" cy="9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11667" y="-83672"/>
            <a:ext cx="12640676" cy="7017872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30"/>
          <p:cNvSpPr txBox="1"/>
          <p:nvPr>
            <p:ph type="ctrTitle"/>
          </p:nvPr>
        </p:nvSpPr>
        <p:spPr>
          <a:xfrm>
            <a:off x="279991" y="3969209"/>
            <a:ext cx="9144000" cy="146441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0"/>
          <p:cNvSpPr txBox="1"/>
          <p:nvPr>
            <p:ph idx="1" type="subTitle"/>
          </p:nvPr>
        </p:nvSpPr>
        <p:spPr>
          <a:xfrm>
            <a:off x="279991" y="543362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52" name="Google Shape;5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42381" y="-123349"/>
            <a:ext cx="7133810" cy="709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0000" y="322051"/>
            <a:ext cx="3225201" cy="157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5"/>
          <p:cNvSpPr txBox="1"/>
          <p:nvPr>
            <p:ph type="title"/>
          </p:nvPr>
        </p:nvSpPr>
        <p:spPr>
          <a:xfrm>
            <a:off x="1974966" y="2521987"/>
            <a:ext cx="807635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Montserrat Black"/>
              <a:buNone/>
              <a:defRPr b="1" sz="6000">
                <a:solidFill>
                  <a:srgbClr val="C000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6" name="Google Shape;56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9185" y="0"/>
            <a:ext cx="2860964" cy="31588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35"/>
          <p:cNvSpPr txBox="1"/>
          <p:nvPr>
            <p:ph idx="1" type="body"/>
          </p:nvPr>
        </p:nvSpPr>
        <p:spPr>
          <a:xfrm>
            <a:off x="1989667" y="3847550"/>
            <a:ext cx="8076353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 sz="32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35"/>
          <p:cNvSpPr/>
          <p:nvPr/>
        </p:nvSpPr>
        <p:spPr>
          <a:xfrm rot="10800000">
            <a:off x="5289935" y="1559948"/>
            <a:ext cx="1446414" cy="831272"/>
          </a:xfrm>
          <a:prstGeom prst="triangle">
            <a:avLst>
              <a:gd fmla="val 50000" name="adj"/>
            </a:avLst>
          </a:prstGeom>
          <a:solidFill>
            <a:srgbClr val="BE272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" name="Google Shape;5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2013" y="5255650"/>
            <a:ext cx="2040576" cy="99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8200" y="0"/>
            <a:ext cx="2860964" cy="315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87100" y="5837237"/>
            <a:ext cx="110490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6"/>
          <p:cNvSpPr txBox="1"/>
          <p:nvPr/>
        </p:nvSpPr>
        <p:spPr>
          <a:xfrm>
            <a:off x="11546379" y="6356350"/>
            <a:ext cx="4558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1" i="0" lang="en-US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" name="Google Shape;64;p36"/>
          <p:cNvSpPr txBox="1"/>
          <p:nvPr>
            <p:ph type="title"/>
          </p:nvPr>
        </p:nvSpPr>
        <p:spPr>
          <a:xfrm>
            <a:off x="838200" y="509145"/>
            <a:ext cx="8463742" cy="945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  <a:defRPr b="1" sz="2800">
                <a:solidFill>
                  <a:srgbClr val="BE27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5" name="Google Shape;65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98625" y="326475"/>
            <a:ext cx="1856773" cy="9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ntent with Caption">
  <p:cSld name="2_Content with Ca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7"/>
          <p:cNvSpPr txBox="1"/>
          <p:nvPr>
            <p:ph idx="1" type="body"/>
          </p:nvPr>
        </p:nvSpPr>
        <p:spPr>
          <a:xfrm>
            <a:off x="3818313" y="3901864"/>
            <a:ext cx="4555374" cy="21696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pic>
        <p:nvPicPr>
          <p:cNvPr id="68" name="Google Shape;68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8200" y="0"/>
            <a:ext cx="2860964" cy="315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87100" y="5837237"/>
            <a:ext cx="110490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7"/>
          <p:cNvSpPr txBox="1"/>
          <p:nvPr/>
        </p:nvSpPr>
        <p:spPr>
          <a:xfrm>
            <a:off x="11546379" y="6356350"/>
            <a:ext cx="4558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1" i="0" lang="en-US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37"/>
          <p:cNvSpPr txBox="1"/>
          <p:nvPr>
            <p:ph idx="2" type="body"/>
          </p:nvPr>
        </p:nvSpPr>
        <p:spPr>
          <a:xfrm>
            <a:off x="803764" y="834017"/>
            <a:ext cx="2978527" cy="20308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3200"/>
              <a:buNone/>
              <a:defRPr b="0" sz="3200">
                <a:solidFill>
                  <a:srgbClr val="C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pic>
        <p:nvPicPr>
          <p:cNvPr id="72" name="Google Shape;72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838200" y="3858704"/>
            <a:ext cx="2860964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98625" y="326475"/>
            <a:ext cx="1856773" cy="9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 with Caption">
  <p:cSld name="1_Content with Ca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9"/>
          <p:cNvSpPr txBox="1"/>
          <p:nvPr>
            <p:ph idx="1" type="body"/>
          </p:nvPr>
        </p:nvSpPr>
        <p:spPr>
          <a:xfrm>
            <a:off x="746918" y="3882043"/>
            <a:ext cx="3816769" cy="21696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pic>
        <p:nvPicPr>
          <p:cNvPr id="76" name="Google Shape;76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8200" y="0"/>
            <a:ext cx="2860964" cy="315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87100" y="5837237"/>
            <a:ext cx="110490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39"/>
          <p:cNvSpPr txBox="1"/>
          <p:nvPr/>
        </p:nvSpPr>
        <p:spPr>
          <a:xfrm>
            <a:off x="11546379" y="6356350"/>
            <a:ext cx="4558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1" i="0" lang="en-US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39"/>
          <p:cNvSpPr txBox="1"/>
          <p:nvPr>
            <p:ph idx="2" type="body"/>
          </p:nvPr>
        </p:nvSpPr>
        <p:spPr>
          <a:xfrm>
            <a:off x="803764" y="834017"/>
            <a:ext cx="2978527" cy="20308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800"/>
              <a:buNone/>
              <a:defRPr b="0" sz="2800">
                <a:solidFill>
                  <a:srgbClr val="C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pic>
        <p:nvPicPr>
          <p:cNvPr id="80" name="Google Shape;80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98625" y="326475"/>
            <a:ext cx="1856773" cy="9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59085"/>
            <a:ext cx="12534822" cy="695910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40"/>
          <p:cNvSpPr txBox="1"/>
          <p:nvPr>
            <p:ph type="ctrTitle"/>
          </p:nvPr>
        </p:nvSpPr>
        <p:spPr>
          <a:xfrm>
            <a:off x="2594340" y="3145331"/>
            <a:ext cx="7558961" cy="1515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40"/>
          <p:cNvSpPr txBox="1"/>
          <p:nvPr>
            <p:ph idx="1" type="subTitle"/>
          </p:nvPr>
        </p:nvSpPr>
        <p:spPr>
          <a:xfrm>
            <a:off x="2594340" y="4372481"/>
            <a:ext cx="7558961" cy="13008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85" name="Google Shape;8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94571" y="1362499"/>
            <a:ext cx="4280502" cy="425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241803" y="1422897"/>
            <a:ext cx="4280502" cy="425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61198" y="4951700"/>
            <a:ext cx="2012426" cy="9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" name="Google Shape;12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" name="Google Shape;13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29"/>
          <p:cNvSpPr txBox="1"/>
          <p:nvPr/>
        </p:nvSpPr>
        <p:spPr>
          <a:xfrm>
            <a:off x="1981200" y="6338813"/>
            <a:ext cx="712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2022 By Rikkei Academy - Rikkei Education -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35.png"/><Relationship Id="rId5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bb26f517d_0_1"/>
          <p:cNvSpPr txBox="1"/>
          <p:nvPr>
            <p:ph type="ctrTitle"/>
          </p:nvPr>
        </p:nvSpPr>
        <p:spPr>
          <a:xfrm>
            <a:off x="1697675" y="2660575"/>
            <a:ext cx="9771900" cy="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Montserrat ExtraBold"/>
              <a:buNone/>
            </a:pPr>
            <a:r>
              <a:rPr lang="en-US" sz="3000"/>
              <a:t>Abstract Class và Interface</a:t>
            </a:r>
            <a:endParaRPr sz="3000"/>
          </a:p>
        </p:txBody>
      </p:sp>
      <p:sp>
        <p:nvSpPr>
          <p:cNvPr id="177" name="Google Shape;177;g11bb26f517d_0_1"/>
          <p:cNvSpPr txBox="1"/>
          <p:nvPr>
            <p:ph idx="1" type="subTitle"/>
          </p:nvPr>
        </p:nvSpPr>
        <p:spPr>
          <a:xfrm>
            <a:off x="1697669" y="4071966"/>
            <a:ext cx="5041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n-US" sz="1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Phiên bản: 1.2</a:t>
            </a:r>
            <a:endParaRPr/>
          </a:p>
        </p:txBody>
      </p:sp>
      <p:sp>
        <p:nvSpPr>
          <p:cNvPr id="178" name="Google Shape;178;g11bb26f517d_0_1"/>
          <p:cNvSpPr txBox="1"/>
          <p:nvPr>
            <p:ph idx="2" type="body"/>
          </p:nvPr>
        </p:nvSpPr>
        <p:spPr>
          <a:xfrm>
            <a:off x="1623275" y="2000475"/>
            <a:ext cx="8154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9600"/>
              <a:buNone/>
            </a:pPr>
            <a:r>
              <a:rPr lang="en-US" sz="3000"/>
              <a:t>Session 05</a:t>
            </a:r>
            <a:r>
              <a:rPr lang="en-US" sz="3000"/>
              <a:t>:</a:t>
            </a:r>
            <a:endParaRPr sz="3000"/>
          </a:p>
        </p:txBody>
      </p:sp>
      <p:sp>
        <p:nvSpPr>
          <p:cNvPr id="179" name="Google Shape;179;g11bb26f517d_0_1"/>
          <p:cNvSpPr txBox="1"/>
          <p:nvPr/>
        </p:nvSpPr>
        <p:spPr>
          <a:xfrm>
            <a:off x="1697677" y="3664250"/>
            <a:ext cx="636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Module: Web Development with Typescript</a:t>
            </a:r>
            <a:endParaRPr b="0" i="0" sz="18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2b0ca8ab39_0_47"/>
          <p:cNvSpPr txBox="1"/>
          <p:nvPr>
            <p:ph type="title"/>
          </p:nvPr>
        </p:nvSpPr>
        <p:spPr>
          <a:xfrm>
            <a:off x="838200" y="509145"/>
            <a:ext cx="84636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2. Abstraction - Abstract Methods</a:t>
            </a:r>
            <a:endParaRPr/>
          </a:p>
        </p:txBody>
      </p:sp>
      <p:pic>
        <p:nvPicPr>
          <p:cNvPr id="240" name="Google Shape;240;g22b0ca8ab39_0_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1300" y="1454750"/>
            <a:ext cx="9149399" cy="46912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g22b0ca8ab39_0_47"/>
          <p:cNvCxnSpPr/>
          <p:nvPr/>
        </p:nvCxnSpPr>
        <p:spPr>
          <a:xfrm>
            <a:off x="1923225" y="3788475"/>
            <a:ext cx="23406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2b0ca8ab39_0_56"/>
          <p:cNvSpPr txBox="1"/>
          <p:nvPr>
            <p:ph type="title"/>
          </p:nvPr>
        </p:nvSpPr>
        <p:spPr>
          <a:xfrm>
            <a:off x="838200" y="509145"/>
            <a:ext cx="84636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2. Abstraction - Một số chú ý khi sử dụng abstract class</a:t>
            </a:r>
            <a:endParaRPr/>
          </a:p>
        </p:txBody>
      </p:sp>
      <p:pic>
        <p:nvPicPr>
          <p:cNvPr id="248" name="Google Shape;248;g22b0ca8ab39_0_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91013" y="1353675"/>
            <a:ext cx="5809973" cy="467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2b0ca8ab39_0_65"/>
          <p:cNvSpPr txBox="1"/>
          <p:nvPr>
            <p:ph type="title"/>
          </p:nvPr>
        </p:nvSpPr>
        <p:spPr>
          <a:xfrm>
            <a:off x="838200" y="509145"/>
            <a:ext cx="84636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3. Interface</a:t>
            </a:r>
            <a:endParaRPr/>
          </a:p>
        </p:txBody>
      </p:sp>
      <p:pic>
        <p:nvPicPr>
          <p:cNvPr id="255" name="Google Shape;255;g22b0ca8ab39_0_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1613" y="1454749"/>
            <a:ext cx="10268774" cy="431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g22b0ca8ab39_0_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1938" y="1622052"/>
            <a:ext cx="9288124" cy="42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22b0ca8ab39_0_72"/>
          <p:cNvSpPr txBox="1"/>
          <p:nvPr>
            <p:ph type="title"/>
          </p:nvPr>
        </p:nvSpPr>
        <p:spPr>
          <a:xfrm>
            <a:off x="838200" y="509145"/>
            <a:ext cx="84636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3. Interface - Triển khai Interface</a:t>
            </a:r>
            <a:endParaRPr/>
          </a:p>
        </p:txBody>
      </p:sp>
      <p:pic>
        <p:nvPicPr>
          <p:cNvPr id="263" name="Google Shape;263;g22b0ca8ab39_0_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0950" y="1698250"/>
            <a:ext cx="3176075" cy="26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22b0ca8ab39_0_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76375" y="1698249"/>
            <a:ext cx="4446422" cy="4087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Google Shape;265;g22b0ca8ab39_0_72"/>
          <p:cNvCxnSpPr/>
          <p:nvPr/>
        </p:nvCxnSpPr>
        <p:spPr>
          <a:xfrm>
            <a:off x="1774125" y="2012675"/>
            <a:ext cx="9243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6" name="Google Shape;266;g22b0ca8ab39_0_72"/>
          <p:cNvCxnSpPr/>
          <p:nvPr/>
        </p:nvCxnSpPr>
        <p:spPr>
          <a:xfrm>
            <a:off x="6440550" y="2012675"/>
            <a:ext cx="10320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2b0ca8ab39_0_83"/>
          <p:cNvSpPr txBox="1"/>
          <p:nvPr>
            <p:ph type="title"/>
          </p:nvPr>
        </p:nvSpPr>
        <p:spPr>
          <a:xfrm>
            <a:off x="838200" y="509145"/>
            <a:ext cx="84636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3. Interface - Tính chất của interface</a:t>
            </a:r>
            <a:endParaRPr/>
          </a:p>
        </p:txBody>
      </p:sp>
      <p:pic>
        <p:nvPicPr>
          <p:cNvPr id="273" name="Google Shape;273;g22b0ca8ab39_0_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4488" y="1199650"/>
            <a:ext cx="5883023" cy="473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2b0ca8ab39_0_95"/>
          <p:cNvSpPr txBox="1"/>
          <p:nvPr>
            <p:ph type="title"/>
          </p:nvPr>
        </p:nvSpPr>
        <p:spPr>
          <a:xfrm>
            <a:off x="838200" y="509145"/>
            <a:ext cx="84636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3. Interface - kế thừa trong interface</a:t>
            </a:r>
            <a:endParaRPr/>
          </a:p>
        </p:txBody>
      </p:sp>
      <p:pic>
        <p:nvPicPr>
          <p:cNvPr id="280" name="Google Shape;280;g22b0ca8ab39_0_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1763" y="1592249"/>
            <a:ext cx="7868477" cy="418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2b0ca8ab39_0_102"/>
          <p:cNvSpPr txBox="1"/>
          <p:nvPr>
            <p:ph type="title"/>
          </p:nvPr>
        </p:nvSpPr>
        <p:spPr>
          <a:xfrm>
            <a:off x="838200" y="509145"/>
            <a:ext cx="84636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3. Interface - kế thừa trong interface</a:t>
            </a:r>
            <a:endParaRPr/>
          </a:p>
        </p:txBody>
      </p:sp>
      <p:pic>
        <p:nvPicPr>
          <p:cNvPr id="287" name="Google Shape;287;g22b0ca8ab39_0_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1300" y="1532549"/>
            <a:ext cx="9149401" cy="379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2b0ca8ab39_0_109"/>
          <p:cNvSpPr txBox="1"/>
          <p:nvPr>
            <p:ph type="title"/>
          </p:nvPr>
        </p:nvSpPr>
        <p:spPr>
          <a:xfrm>
            <a:off x="838200" y="509145"/>
            <a:ext cx="84636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3. Interface - kế thừa trong interface</a:t>
            </a:r>
            <a:endParaRPr/>
          </a:p>
        </p:txBody>
      </p:sp>
      <p:pic>
        <p:nvPicPr>
          <p:cNvPr id="294" name="Google Shape;294;g22b0ca8ab39_0_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1824" y="1454750"/>
            <a:ext cx="7008349" cy="481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2b0ca8ab39_0_117"/>
          <p:cNvSpPr txBox="1"/>
          <p:nvPr>
            <p:ph type="title"/>
          </p:nvPr>
        </p:nvSpPr>
        <p:spPr>
          <a:xfrm>
            <a:off x="838200" y="509145"/>
            <a:ext cx="84636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3. Interface - định nghĩa type</a:t>
            </a:r>
            <a:endParaRPr/>
          </a:p>
        </p:txBody>
      </p:sp>
      <p:pic>
        <p:nvPicPr>
          <p:cNvPr id="301" name="Google Shape;301;g22b0ca8ab39_0_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8701" y="2417850"/>
            <a:ext cx="9754599" cy="202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2b0ca8ab39_0_128"/>
          <p:cNvSpPr txBox="1"/>
          <p:nvPr>
            <p:ph type="title"/>
          </p:nvPr>
        </p:nvSpPr>
        <p:spPr>
          <a:xfrm>
            <a:off x="838200" y="509145"/>
            <a:ext cx="84636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3. Interface - định nghĩa type</a:t>
            </a:r>
            <a:endParaRPr/>
          </a:p>
        </p:txBody>
      </p:sp>
      <p:pic>
        <p:nvPicPr>
          <p:cNvPr id="308" name="Google Shape;308;g22b0ca8ab39_0_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0590" y="1454750"/>
            <a:ext cx="7090825" cy="445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bac9ab7f9_1_682"/>
          <p:cNvSpPr txBox="1"/>
          <p:nvPr>
            <p:ph idx="1" type="body"/>
          </p:nvPr>
        </p:nvSpPr>
        <p:spPr>
          <a:xfrm>
            <a:off x="1651475" y="1115400"/>
            <a:ext cx="9767400" cy="49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AutoNum type="arabicPeriod"/>
            </a:pPr>
            <a:r>
              <a:rPr lang="en-US" sz="2400">
                <a:solidFill>
                  <a:srgbClr val="333333"/>
                </a:solidFill>
              </a:rPr>
              <a:t>Nắm được khái niệm tính chất trừu tượng (abstraction) trong lập trình hướng đối tượng</a:t>
            </a:r>
            <a:endParaRPr sz="2400">
              <a:solidFill>
                <a:srgbClr val="333333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AutoNum type="arabicPeriod"/>
            </a:pPr>
            <a:r>
              <a:rPr lang="en-US" sz="2400">
                <a:solidFill>
                  <a:srgbClr val="333333"/>
                </a:solidFill>
              </a:rPr>
              <a:t>Nắm được cách triển khai một abstract class trong lập trình hướng đối tượng</a:t>
            </a:r>
            <a:endParaRPr sz="2400">
              <a:solidFill>
                <a:srgbClr val="333333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AutoNum type="arabicPeriod"/>
            </a:pPr>
            <a:r>
              <a:rPr lang="en-US" sz="2400">
                <a:solidFill>
                  <a:srgbClr val="333333"/>
                </a:solidFill>
              </a:rPr>
              <a:t>Nắm được cách triển khai một interface trong lập trình hướng đối tượng</a:t>
            </a:r>
            <a:endParaRPr sz="2400">
              <a:solidFill>
                <a:srgbClr val="333333"/>
              </a:solidFill>
            </a:endParaRPr>
          </a:p>
        </p:txBody>
      </p:sp>
      <p:sp>
        <p:nvSpPr>
          <p:cNvPr id="185" name="Google Shape;185;g11bac9ab7f9_1_682"/>
          <p:cNvSpPr txBox="1"/>
          <p:nvPr>
            <p:ph type="title"/>
          </p:nvPr>
        </p:nvSpPr>
        <p:spPr>
          <a:xfrm rot="5400000">
            <a:off x="-1686375" y="1500953"/>
            <a:ext cx="5085300" cy="18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Montserrat Black"/>
              <a:buNone/>
            </a:pPr>
            <a:r>
              <a:rPr lang="en-US"/>
              <a:t> NỘI DUNG</a:t>
            </a:r>
            <a:endParaRPr/>
          </a:p>
        </p:txBody>
      </p:sp>
      <p:pic>
        <p:nvPicPr>
          <p:cNvPr id="186" name="Google Shape;186;g11bac9ab7f9_1_6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63816" y="5111676"/>
            <a:ext cx="3515280" cy="3492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1bac9ab7f9_1_1035"/>
          <p:cNvSpPr txBox="1"/>
          <p:nvPr>
            <p:ph type="title"/>
          </p:nvPr>
        </p:nvSpPr>
        <p:spPr>
          <a:xfrm rot="5400000">
            <a:off x="-1686375" y="1500953"/>
            <a:ext cx="5085300" cy="18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Montserrat Black"/>
              <a:buNone/>
            </a:pPr>
            <a:r>
              <a:rPr lang="en-US"/>
              <a:t> TỔNG KẾT</a:t>
            </a:r>
            <a:endParaRPr/>
          </a:p>
        </p:txBody>
      </p:sp>
      <p:pic>
        <p:nvPicPr>
          <p:cNvPr id="314" name="Google Shape;314;g11bac9ab7f9_1_10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63816" y="5111676"/>
            <a:ext cx="3515280" cy="349264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11bac9ab7f9_1_1035"/>
          <p:cNvSpPr txBox="1"/>
          <p:nvPr>
            <p:ph idx="1" type="body"/>
          </p:nvPr>
        </p:nvSpPr>
        <p:spPr>
          <a:xfrm>
            <a:off x="1651450" y="1261300"/>
            <a:ext cx="9767400" cy="49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Char char="❏"/>
            </a:pPr>
            <a:r>
              <a:rPr lang="en-US" sz="2400">
                <a:solidFill>
                  <a:srgbClr val="333333"/>
                </a:solidFill>
              </a:rPr>
              <a:t>Nắm được khái niệm tính chất trừu tượng (abstraction) trong lập trình hướng đối tượng</a:t>
            </a:r>
            <a:endParaRPr sz="2400">
              <a:solidFill>
                <a:srgbClr val="333333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Char char="❏"/>
            </a:pPr>
            <a:r>
              <a:rPr lang="en-US" sz="2400">
                <a:solidFill>
                  <a:srgbClr val="333333"/>
                </a:solidFill>
              </a:rPr>
              <a:t>Nắm được cách triển khai một abstract class trong lập trình hướng đối tượng</a:t>
            </a:r>
            <a:endParaRPr sz="2400">
              <a:solidFill>
                <a:srgbClr val="333333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Char char="❏"/>
            </a:pPr>
            <a:r>
              <a:rPr lang="en-US" sz="2400">
                <a:solidFill>
                  <a:srgbClr val="333333"/>
                </a:solidFill>
              </a:rPr>
              <a:t>Nắm được cách triển khai một interface trong lập trình hướng đối tượng</a:t>
            </a:r>
            <a:endParaRPr sz="24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 sz="2400">
              <a:solidFill>
                <a:srgbClr val="333333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1bb26f517d_0_162"/>
          <p:cNvSpPr txBox="1"/>
          <p:nvPr>
            <p:ph type="ctrTitle"/>
          </p:nvPr>
        </p:nvSpPr>
        <p:spPr>
          <a:xfrm>
            <a:off x="279991" y="3969209"/>
            <a:ext cx="9144000" cy="146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</a:pPr>
            <a:r>
              <a:rPr lang="en-US"/>
              <a:t>KẾT THÚC</a:t>
            </a:r>
            <a:endParaRPr/>
          </a:p>
        </p:txBody>
      </p:sp>
      <p:sp>
        <p:nvSpPr>
          <p:cNvPr id="321" name="Google Shape;321;g11bb26f517d_0_162"/>
          <p:cNvSpPr txBox="1"/>
          <p:nvPr>
            <p:ph idx="1" type="subTitle"/>
          </p:nvPr>
        </p:nvSpPr>
        <p:spPr>
          <a:xfrm>
            <a:off x="279991" y="5433627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/>
              <a:t>HỌC VIỆN ĐÀO TẠO LẬP TRÌNH CHẤT LƯỢNG NHẬT BẢN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55525993e6_0_0"/>
          <p:cNvSpPr txBox="1"/>
          <p:nvPr>
            <p:ph type="title"/>
          </p:nvPr>
        </p:nvSpPr>
        <p:spPr>
          <a:xfrm>
            <a:off x="838200" y="509145"/>
            <a:ext cx="84636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Tính trừu tượng - Abstraction</a:t>
            </a:r>
            <a:endParaRPr>
              <a:solidFill>
                <a:srgbClr val="BE2727"/>
              </a:solidFill>
            </a:endParaRPr>
          </a:p>
        </p:txBody>
      </p:sp>
      <p:pic>
        <p:nvPicPr>
          <p:cNvPr id="192" name="Google Shape;192;g255525993e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1163" y="1585712"/>
            <a:ext cx="9009674" cy="368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2b0ca8ab39_0_1"/>
          <p:cNvSpPr txBox="1"/>
          <p:nvPr>
            <p:ph type="title"/>
          </p:nvPr>
        </p:nvSpPr>
        <p:spPr>
          <a:xfrm>
            <a:off x="838200" y="509145"/>
            <a:ext cx="84636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Tính trừu tượng - Abstraction</a:t>
            </a:r>
            <a:endParaRPr>
              <a:solidFill>
                <a:srgbClr val="BE2727"/>
              </a:solidFill>
            </a:endParaRPr>
          </a:p>
        </p:txBody>
      </p:sp>
      <p:pic>
        <p:nvPicPr>
          <p:cNvPr id="198" name="Google Shape;198;g22b0ca8ab39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7725" y="1705549"/>
            <a:ext cx="10396549" cy="344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2b0ca8ab39_0_7"/>
          <p:cNvSpPr txBox="1"/>
          <p:nvPr>
            <p:ph type="title"/>
          </p:nvPr>
        </p:nvSpPr>
        <p:spPr>
          <a:xfrm>
            <a:off x="838200" y="509145"/>
            <a:ext cx="84636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Tính trừu tượng - Abstraction</a:t>
            </a:r>
            <a:endParaRPr>
              <a:solidFill>
                <a:srgbClr val="BE2727"/>
              </a:solidFill>
            </a:endParaRPr>
          </a:p>
        </p:txBody>
      </p:sp>
      <p:pic>
        <p:nvPicPr>
          <p:cNvPr id="204" name="Google Shape;204;g22b0ca8ab39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9449" y="1454750"/>
            <a:ext cx="7233099" cy="47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2b0ca8ab39_0_13"/>
          <p:cNvSpPr txBox="1"/>
          <p:nvPr>
            <p:ph type="title"/>
          </p:nvPr>
        </p:nvSpPr>
        <p:spPr>
          <a:xfrm>
            <a:off x="838200" y="509145"/>
            <a:ext cx="84636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2. Abstraction - Abstract Class</a:t>
            </a:r>
            <a:endParaRPr>
              <a:solidFill>
                <a:srgbClr val="BE2727"/>
              </a:solidFill>
            </a:endParaRPr>
          </a:p>
        </p:txBody>
      </p:sp>
      <p:pic>
        <p:nvPicPr>
          <p:cNvPr id="210" name="Google Shape;210;g22b0ca8ab39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2563" y="1712999"/>
            <a:ext cx="10366874" cy="34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2b0ca8ab39_0_19"/>
          <p:cNvSpPr txBox="1"/>
          <p:nvPr>
            <p:ph type="title"/>
          </p:nvPr>
        </p:nvSpPr>
        <p:spPr>
          <a:xfrm>
            <a:off x="838200" y="509145"/>
            <a:ext cx="84636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2. Abstraction - Abstract Class</a:t>
            </a:r>
            <a:endParaRPr/>
          </a:p>
        </p:txBody>
      </p:sp>
      <p:pic>
        <p:nvPicPr>
          <p:cNvPr id="217" name="Google Shape;217;g22b0ca8ab39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0450" y="1450553"/>
            <a:ext cx="4991099" cy="395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2b0ca8ab39_0_29"/>
          <p:cNvSpPr txBox="1"/>
          <p:nvPr>
            <p:ph type="title"/>
          </p:nvPr>
        </p:nvSpPr>
        <p:spPr>
          <a:xfrm>
            <a:off x="838200" y="509145"/>
            <a:ext cx="84636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2. Abstraction - Abstract Class</a:t>
            </a:r>
            <a:endParaRPr/>
          </a:p>
        </p:txBody>
      </p:sp>
      <p:pic>
        <p:nvPicPr>
          <p:cNvPr id="224" name="Google Shape;224;g22b0ca8ab39_0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3025" y="1454749"/>
            <a:ext cx="7465950" cy="4443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g22b0ca8ab39_0_29"/>
          <p:cNvCxnSpPr/>
          <p:nvPr/>
        </p:nvCxnSpPr>
        <p:spPr>
          <a:xfrm>
            <a:off x="2537800" y="1818850"/>
            <a:ext cx="8499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6" name="Google Shape;226;g22b0ca8ab39_0_29"/>
          <p:cNvCxnSpPr/>
          <p:nvPr/>
        </p:nvCxnSpPr>
        <p:spPr>
          <a:xfrm>
            <a:off x="2761425" y="5445000"/>
            <a:ext cx="8499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2b0ca8ab39_0_38"/>
          <p:cNvSpPr txBox="1"/>
          <p:nvPr>
            <p:ph type="title"/>
          </p:nvPr>
        </p:nvSpPr>
        <p:spPr>
          <a:xfrm>
            <a:off x="838200" y="509145"/>
            <a:ext cx="84636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2. Abstraction - Abstract Methods</a:t>
            </a:r>
            <a:endParaRPr/>
          </a:p>
        </p:txBody>
      </p:sp>
      <p:pic>
        <p:nvPicPr>
          <p:cNvPr id="233" name="Google Shape;233;g22b0ca8ab39_0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2713" y="2015076"/>
            <a:ext cx="10626575" cy="282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